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9" r:id="rId4"/>
    <p:sldId id="302" r:id="rId5"/>
    <p:sldId id="260" r:id="rId6"/>
    <p:sldId id="261" r:id="rId7"/>
    <p:sldId id="262" r:id="rId8"/>
    <p:sldId id="263" r:id="rId9"/>
    <p:sldId id="265" r:id="rId10"/>
    <p:sldId id="279" r:id="rId11"/>
    <p:sldId id="282" r:id="rId12"/>
    <p:sldId id="293" r:id="rId13"/>
    <p:sldId id="280" r:id="rId14"/>
    <p:sldId id="284" r:id="rId15"/>
    <p:sldId id="294" r:id="rId16"/>
    <p:sldId id="285" r:id="rId17"/>
    <p:sldId id="286" r:id="rId18"/>
    <p:sldId id="295" r:id="rId19"/>
    <p:sldId id="283" r:id="rId20"/>
    <p:sldId id="287" r:id="rId21"/>
    <p:sldId id="266" r:id="rId22"/>
    <p:sldId id="264" r:id="rId23"/>
    <p:sldId id="257" r:id="rId24"/>
    <p:sldId id="267" r:id="rId25"/>
    <p:sldId id="270" r:id="rId26"/>
    <p:sldId id="268" r:id="rId27"/>
    <p:sldId id="269" r:id="rId28"/>
    <p:sldId id="274" r:id="rId29"/>
    <p:sldId id="271" r:id="rId30"/>
    <p:sldId id="273" r:id="rId31"/>
    <p:sldId id="275" r:id="rId32"/>
    <p:sldId id="278" r:id="rId33"/>
    <p:sldId id="290" r:id="rId34"/>
    <p:sldId id="289" r:id="rId35"/>
    <p:sldId id="300" r:id="rId36"/>
    <p:sldId id="277" r:id="rId37"/>
    <p:sldId id="288" r:id="rId38"/>
    <p:sldId id="272" r:id="rId39"/>
    <p:sldId id="276" r:id="rId40"/>
    <p:sldId id="301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1475E"/>
    <a:srgbClr val="4582A1"/>
    <a:srgbClr val="437399"/>
    <a:srgbClr val="2E5A97"/>
    <a:srgbClr val="C8E3F8"/>
    <a:srgbClr val="203864"/>
    <a:srgbClr val="00BAEC"/>
    <a:srgbClr val="2F5597"/>
    <a:srgbClr val="00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sv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sv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84.png"/><Relationship Id="rId16" Type="http://schemas.openxmlformats.org/officeDocument/2006/relationships/image" Target="../media/image76.pn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85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sv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sv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4.png"/><Relationship Id="rId12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8.png"/><Relationship Id="rId5" Type="http://schemas.openxmlformats.org/officeDocument/2006/relationships/image" Target="../media/image87.svg"/><Relationship Id="rId15" Type="http://schemas.openxmlformats.org/officeDocument/2006/relationships/image" Target="../media/image91.png"/><Relationship Id="rId10" Type="http://schemas.openxmlformats.org/officeDocument/2006/relationships/image" Target="../media/image82.svg"/><Relationship Id="rId4" Type="http://schemas.openxmlformats.org/officeDocument/2006/relationships/image" Target="../media/image86.png"/><Relationship Id="rId9" Type="http://schemas.openxmlformats.org/officeDocument/2006/relationships/image" Target="../media/image81.png"/><Relationship Id="rId1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12" Type="http://schemas.openxmlformats.org/officeDocument/2006/relationships/image" Target="../media/image88.png"/><Relationship Id="rId2" Type="http://schemas.openxmlformats.org/officeDocument/2006/relationships/image" Target="../media/image84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82.sv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0" Type="http://schemas.openxmlformats.org/officeDocument/2006/relationships/image" Target="../media/image81.png"/><Relationship Id="rId4" Type="http://schemas.openxmlformats.org/officeDocument/2006/relationships/image" Target="../media/image65.png"/><Relationship Id="rId9" Type="http://schemas.openxmlformats.org/officeDocument/2006/relationships/image" Target="../media/image76.png"/><Relationship Id="rId1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82.svg"/><Relationship Id="rId12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7.svg"/><Relationship Id="rId14" Type="http://schemas.openxmlformats.org/officeDocument/2006/relationships/image" Target="../media/image6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3.png"/><Relationship Id="rId26" Type="http://schemas.openxmlformats.org/officeDocument/2006/relationships/image" Target="../media/image96.png"/><Relationship Id="rId3" Type="http://schemas.openxmlformats.org/officeDocument/2006/relationships/image" Target="../media/image64.png"/><Relationship Id="rId21" Type="http://schemas.openxmlformats.org/officeDocument/2006/relationships/image" Target="../media/image88.png"/><Relationship Id="rId7" Type="http://schemas.openxmlformats.org/officeDocument/2006/relationships/image" Target="../media/image68.png"/><Relationship Id="rId12" Type="http://schemas.openxmlformats.org/officeDocument/2006/relationships/image" Target="../media/image76.png"/><Relationship Id="rId17" Type="http://schemas.openxmlformats.org/officeDocument/2006/relationships/image" Target="../media/image72.png"/><Relationship Id="rId25" Type="http://schemas.openxmlformats.org/officeDocument/2006/relationships/image" Target="../media/image87.svg"/><Relationship Id="rId2" Type="http://schemas.openxmlformats.org/officeDocument/2006/relationships/image" Target="../media/image63.png"/><Relationship Id="rId16" Type="http://schemas.openxmlformats.org/officeDocument/2006/relationships/image" Target="../media/image83.png"/><Relationship Id="rId20" Type="http://schemas.openxmlformats.org/officeDocument/2006/relationships/image" Target="../media/image93.sv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5.png"/><Relationship Id="rId24" Type="http://schemas.openxmlformats.org/officeDocument/2006/relationships/image" Target="../media/image86.png"/><Relationship Id="rId5" Type="http://schemas.openxmlformats.org/officeDocument/2006/relationships/image" Target="../media/image66.png"/><Relationship Id="rId15" Type="http://schemas.openxmlformats.org/officeDocument/2006/relationships/image" Target="../media/image82.svg"/><Relationship Id="rId23" Type="http://schemas.openxmlformats.org/officeDocument/2006/relationships/image" Target="../media/image95.png"/><Relationship Id="rId28" Type="http://schemas.openxmlformats.org/officeDocument/2006/relationships/image" Target="../media/image98.svg"/><Relationship Id="rId10" Type="http://schemas.openxmlformats.org/officeDocument/2006/relationships/image" Target="../media/image71.svg"/><Relationship Id="rId19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81.png"/><Relationship Id="rId22" Type="http://schemas.openxmlformats.org/officeDocument/2006/relationships/image" Target="../media/image94.png"/><Relationship Id="rId27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6.png"/><Relationship Id="rId18" Type="http://schemas.openxmlformats.org/officeDocument/2006/relationships/image" Target="../media/image72.png"/><Relationship Id="rId26" Type="http://schemas.openxmlformats.org/officeDocument/2006/relationships/image" Target="../media/image87.svg"/><Relationship Id="rId3" Type="http://schemas.openxmlformats.org/officeDocument/2006/relationships/image" Target="../media/image63.png"/><Relationship Id="rId21" Type="http://schemas.openxmlformats.org/officeDocument/2006/relationships/image" Target="../media/image93.svg"/><Relationship Id="rId7" Type="http://schemas.openxmlformats.org/officeDocument/2006/relationships/image" Target="../media/image67.svg"/><Relationship Id="rId12" Type="http://schemas.openxmlformats.org/officeDocument/2006/relationships/image" Target="../media/image75.png"/><Relationship Id="rId17" Type="http://schemas.openxmlformats.org/officeDocument/2006/relationships/image" Target="../media/image83.png"/><Relationship Id="rId25" Type="http://schemas.openxmlformats.org/officeDocument/2006/relationships/image" Target="../media/image86.png"/><Relationship Id="rId2" Type="http://schemas.openxmlformats.org/officeDocument/2006/relationships/image" Target="../media/image84.png"/><Relationship Id="rId16" Type="http://schemas.openxmlformats.org/officeDocument/2006/relationships/image" Target="../media/image82.svg"/><Relationship Id="rId20" Type="http://schemas.openxmlformats.org/officeDocument/2006/relationships/image" Target="../media/image92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95.png"/><Relationship Id="rId5" Type="http://schemas.openxmlformats.org/officeDocument/2006/relationships/image" Target="../media/image65.png"/><Relationship Id="rId15" Type="http://schemas.openxmlformats.org/officeDocument/2006/relationships/image" Target="../media/image81.png"/><Relationship Id="rId23" Type="http://schemas.openxmlformats.org/officeDocument/2006/relationships/image" Target="../media/image94.png"/><Relationship Id="rId28" Type="http://schemas.openxmlformats.org/officeDocument/2006/relationships/image" Target="../media/image97.png"/><Relationship Id="rId10" Type="http://schemas.openxmlformats.org/officeDocument/2006/relationships/image" Target="../media/image70.png"/><Relationship Id="rId19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88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82.svg"/><Relationship Id="rId18" Type="http://schemas.openxmlformats.org/officeDocument/2006/relationships/image" Target="../media/image93.svg"/><Relationship Id="rId3" Type="http://schemas.openxmlformats.org/officeDocument/2006/relationships/image" Target="../media/image64.png"/><Relationship Id="rId21" Type="http://schemas.openxmlformats.org/officeDocument/2006/relationships/image" Target="../media/image97.png"/><Relationship Id="rId7" Type="http://schemas.openxmlformats.org/officeDocument/2006/relationships/image" Target="../media/image68.png"/><Relationship Id="rId12" Type="http://schemas.openxmlformats.org/officeDocument/2006/relationships/image" Target="../media/image81.png"/><Relationship Id="rId17" Type="http://schemas.openxmlformats.org/officeDocument/2006/relationships/image" Target="../media/image92.png"/><Relationship Id="rId25" Type="http://schemas.openxmlformats.org/officeDocument/2006/relationships/image" Target="../media/image88.png"/><Relationship Id="rId2" Type="http://schemas.openxmlformats.org/officeDocument/2006/relationships/image" Target="../media/image63.png"/><Relationship Id="rId16" Type="http://schemas.openxmlformats.org/officeDocument/2006/relationships/image" Target="../media/image7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5.png"/><Relationship Id="rId24" Type="http://schemas.openxmlformats.org/officeDocument/2006/relationships/image" Target="../media/image76.png"/><Relationship Id="rId5" Type="http://schemas.openxmlformats.org/officeDocument/2006/relationships/image" Target="../media/image66.png"/><Relationship Id="rId15" Type="http://schemas.openxmlformats.org/officeDocument/2006/relationships/image" Target="../media/image73.png"/><Relationship Id="rId23" Type="http://schemas.openxmlformats.org/officeDocument/2006/relationships/image" Target="../media/image99.png"/><Relationship Id="rId10" Type="http://schemas.openxmlformats.org/officeDocument/2006/relationships/image" Target="../media/image71.svg"/><Relationship Id="rId19" Type="http://schemas.openxmlformats.org/officeDocument/2006/relationships/image" Target="../media/image95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2.png"/><Relationship Id="rId22" Type="http://schemas.openxmlformats.org/officeDocument/2006/relationships/image" Target="../media/image9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27.svg"/><Relationship Id="rId3" Type="http://schemas.openxmlformats.org/officeDocument/2006/relationships/image" Target="../media/image30.png"/><Relationship Id="rId7" Type="http://schemas.openxmlformats.org/officeDocument/2006/relationships/image" Target="../media/image123.sv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svg"/><Relationship Id="rId5" Type="http://schemas.openxmlformats.org/officeDocument/2006/relationships/image" Target="../media/image121.sv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openxmlformats.org/officeDocument/2006/relationships/image" Target="../media/image69.svg"/><Relationship Id="rId1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131.png"/><Relationship Id="rId5" Type="http://schemas.openxmlformats.org/officeDocument/2006/relationships/image" Target="../media/image68.png"/><Relationship Id="rId10" Type="http://schemas.openxmlformats.org/officeDocument/2006/relationships/image" Target="../media/image130.png"/><Relationship Id="rId4" Type="http://schemas.openxmlformats.org/officeDocument/2006/relationships/image" Target="../media/image121.sv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130.png"/><Relationship Id="rId5" Type="http://schemas.openxmlformats.org/officeDocument/2006/relationships/image" Target="../media/image68.png"/><Relationship Id="rId10" Type="http://schemas.openxmlformats.org/officeDocument/2006/relationships/image" Target="../media/image132.png"/><Relationship Id="rId4" Type="http://schemas.openxmlformats.org/officeDocument/2006/relationships/image" Target="../media/image121.svg"/><Relationship Id="rId9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4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138.png"/><Relationship Id="rId5" Type="http://schemas.openxmlformats.org/officeDocument/2006/relationships/image" Target="../media/image68.png"/><Relationship Id="rId10" Type="http://schemas.openxmlformats.org/officeDocument/2006/relationships/image" Target="../media/image34.png"/><Relationship Id="rId4" Type="http://schemas.openxmlformats.org/officeDocument/2006/relationships/image" Target="../media/image121.svg"/><Relationship Id="rId9" Type="http://schemas.openxmlformats.org/officeDocument/2006/relationships/image" Target="../media/image128.png"/><Relationship Id="rId1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9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142.png"/><Relationship Id="rId5" Type="http://schemas.openxmlformats.org/officeDocument/2006/relationships/image" Target="../media/image68.png"/><Relationship Id="rId10" Type="http://schemas.openxmlformats.org/officeDocument/2006/relationships/image" Target="../media/image34.png"/><Relationship Id="rId4" Type="http://schemas.openxmlformats.org/officeDocument/2006/relationships/image" Target="../media/image121.svg"/><Relationship Id="rId9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7.png"/><Relationship Id="rId18" Type="http://schemas.openxmlformats.org/officeDocument/2006/relationships/image" Target="../media/image150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microsoft.com/office/2007/relationships/hdphoto" Target="../media/hdphoto2.wdp"/><Relationship Id="rId17" Type="http://schemas.openxmlformats.org/officeDocument/2006/relationships/image" Target="../media/image149.png"/><Relationship Id="rId2" Type="http://schemas.openxmlformats.org/officeDocument/2006/relationships/image" Target="../media/image14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8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4.svg"/><Relationship Id="rId1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13.png"/><Relationship Id="rId17" Type="http://schemas.openxmlformats.org/officeDocument/2006/relationships/image" Target="../media/image60.png"/><Relationship Id="rId2" Type="http://schemas.openxmlformats.org/officeDocument/2006/relationships/image" Target="../media/image5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2.svg"/><Relationship Id="rId5" Type="http://schemas.openxmlformats.org/officeDocument/2006/relationships/image" Target="../media/image54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2099</Words>
  <Application>Microsoft Office PowerPoint</Application>
  <PresentationFormat>Widescreen</PresentationFormat>
  <Paragraphs>1140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Helvetica Neue</vt:lpstr>
      <vt:lpstr>Meiryo UI</vt:lpstr>
      <vt:lpstr>メイリオ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213</cp:revision>
  <dcterms:created xsi:type="dcterms:W3CDTF">2020-07-15T20:01:48Z</dcterms:created>
  <dcterms:modified xsi:type="dcterms:W3CDTF">2020-09-19T01:51:52Z</dcterms:modified>
</cp:coreProperties>
</file>